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85" autoAdjust="0"/>
    <p:restoredTop sz="94660"/>
  </p:normalViewPr>
  <p:slideViewPr>
    <p:cSldViewPr>
      <p:cViewPr varScale="1">
        <p:scale>
          <a:sx n="73" d="100"/>
          <a:sy n="73" d="100"/>
        </p:scale>
        <p:origin x="-10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593D-3562-4E06-8E77-D5BC6D4A6682}" type="datetimeFigureOut">
              <a:rPr lang="en-US" smtClean="0"/>
              <a:t>6/9/2010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FB6646B-3CFD-4C7F-B7E3-5008FB9586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593D-3562-4E06-8E77-D5BC6D4A6682}" type="datetimeFigureOut">
              <a:rPr lang="en-US" smtClean="0"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6646B-3CFD-4C7F-B7E3-5008FB9586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593D-3562-4E06-8E77-D5BC6D4A6682}" type="datetimeFigureOut">
              <a:rPr lang="en-US" smtClean="0"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6646B-3CFD-4C7F-B7E3-5008FB9586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593D-3562-4E06-8E77-D5BC6D4A6682}" type="datetimeFigureOut">
              <a:rPr lang="en-US" smtClean="0"/>
              <a:t>6/9/2010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FB6646B-3CFD-4C7F-B7E3-5008FB9586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593D-3562-4E06-8E77-D5BC6D4A6682}" type="datetimeFigureOut">
              <a:rPr lang="en-US" smtClean="0"/>
              <a:t>6/9/2010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6646B-3CFD-4C7F-B7E3-5008FB95863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593D-3562-4E06-8E77-D5BC6D4A6682}" type="datetimeFigureOut">
              <a:rPr lang="en-US" smtClean="0"/>
              <a:t>6/9/2010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6646B-3CFD-4C7F-B7E3-5008FB9586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593D-3562-4E06-8E77-D5BC6D4A6682}" type="datetimeFigureOut">
              <a:rPr lang="en-US" smtClean="0"/>
              <a:t>6/9/2010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FB6646B-3CFD-4C7F-B7E3-5008FB95863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593D-3562-4E06-8E77-D5BC6D4A6682}" type="datetimeFigureOut">
              <a:rPr lang="en-US" smtClean="0"/>
              <a:t>6/9/2010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6646B-3CFD-4C7F-B7E3-5008FB9586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593D-3562-4E06-8E77-D5BC6D4A6682}" type="datetimeFigureOut">
              <a:rPr lang="en-US" smtClean="0"/>
              <a:t>6/9/2010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6646B-3CFD-4C7F-B7E3-5008FB9586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593D-3562-4E06-8E77-D5BC6D4A6682}" type="datetimeFigureOut">
              <a:rPr lang="en-US" smtClean="0"/>
              <a:t>6/9/2010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6646B-3CFD-4C7F-B7E3-5008FB9586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593D-3562-4E06-8E77-D5BC6D4A6682}" type="datetimeFigureOut">
              <a:rPr lang="en-US" smtClean="0"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6646B-3CFD-4C7F-B7E3-5008FB958631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E18593D-3562-4E06-8E77-D5BC6D4A6682}" type="datetimeFigureOut">
              <a:rPr lang="en-US" smtClean="0"/>
              <a:t>6/9/2010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FB6646B-3CFD-4C7F-B7E3-5008FB95863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pnDp45PfOC0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Jackie Robinson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Tyler Barrett and Shrineal Patel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1295400"/>
            <a:ext cx="2286000" cy="2527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 </a:t>
            </a:r>
            <a:r>
              <a:rPr lang="en-US" dirty="0"/>
              <a:t>October 24, 1972 Robinson died from heart problems and diabetes complications, in Stamford, </a:t>
            </a:r>
            <a:r>
              <a:rPr lang="en-US" dirty="0" smtClean="0"/>
              <a:t>Connecticut</a:t>
            </a:r>
          </a:p>
          <a:p>
            <a:r>
              <a:rPr lang="en-US" dirty="0" smtClean="0"/>
              <a:t>After </a:t>
            </a:r>
            <a:r>
              <a:rPr lang="en-US" dirty="0"/>
              <a:t>his death, his wife, Rachel </a:t>
            </a:r>
            <a:r>
              <a:rPr lang="en-US" dirty="0" err="1"/>
              <a:t>Isum</a:t>
            </a:r>
            <a:r>
              <a:rPr lang="en-US" dirty="0"/>
              <a:t>, established the Jackie Robinson Foundation which was formed to honor his life and </a:t>
            </a:r>
            <a:r>
              <a:rPr lang="en-US" dirty="0" smtClean="0"/>
              <a:t>work</a:t>
            </a:r>
          </a:p>
          <a:p>
            <a:r>
              <a:rPr lang="en-US" dirty="0" smtClean="0"/>
              <a:t> </a:t>
            </a:r>
            <a:r>
              <a:rPr lang="en-US" dirty="0"/>
              <a:t>The foundation also helps young people in need of scholarships and mentoring programs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Breaking the Color Barrier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Not only did he break the color barrier, but he was also one of the best major league baseball players in the history of the </a:t>
            </a:r>
            <a:r>
              <a:rPr lang="en-US" dirty="0" smtClean="0"/>
              <a:t>sport</a:t>
            </a:r>
          </a:p>
          <a:p>
            <a:r>
              <a:rPr lang="en-US" dirty="0"/>
              <a:t>Rookie of the Year Award in 1947 and then won the Most Valuable Player Award in </a:t>
            </a:r>
            <a:r>
              <a:rPr lang="en-US" dirty="0" smtClean="0"/>
              <a:t>1949</a:t>
            </a:r>
          </a:p>
          <a:p>
            <a:r>
              <a:rPr lang="en-US" dirty="0"/>
              <a:t>On April 15</a:t>
            </a:r>
            <a:r>
              <a:rPr lang="en-US" baseline="30000" dirty="0"/>
              <a:t>th</a:t>
            </a:r>
            <a:r>
              <a:rPr lang="en-US" dirty="0"/>
              <a:t>, 1947 he made his debut with a crowd of 26623, 1400 of them were </a:t>
            </a:r>
            <a:r>
              <a:rPr lang="en-US" dirty="0" smtClean="0"/>
              <a:t>black</a:t>
            </a:r>
          </a:p>
          <a:p>
            <a:r>
              <a:rPr lang="en-US" dirty="0"/>
              <a:t>Robinson made such a big impact that some players refused to play along side him and they decided it would be better just to sit out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Breaking the Color Barrier(continued)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 </a:t>
            </a:r>
            <a:r>
              <a:rPr lang="en-US" dirty="0"/>
              <a:t>all major league players despised him, some actually encouraged </a:t>
            </a:r>
            <a:r>
              <a:rPr lang="en-US" dirty="0" smtClean="0"/>
              <a:t>him</a:t>
            </a:r>
          </a:p>
          <a:p>
            <a:r>
              <a:rPr lang="en-US" dirty="0" smtClean="0"/>
              <a:t>Dodgers manager stated to his team:</a:t>
            </a:r>
          </a:p>
          <a:p>
            <a:pPr lvl="1"/>
            <a:r>
              <a:rPr lang="en-US" dirty="0"/>
              <a:t>, “I do not care if the guy is yellow or black, or if he has stripes like a f*****' zebra. I'm the manager of this team, and I say he plays. What's more, I say he can make us all rich. And if any of you cannot use the money, I will see that you are all traded</a:t>
            </a:r>
            <a:r>
              <a:rPr lang="en-US" dirty="0" smtClean="0"/>
              <a:t>.“	</a:t>
            </a:r>
          </a:p>
          <a:p>
            <a:pPr lvl="4"/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Civil Rights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After signing with the Brooklyn Dodgers, the following year, the U.S. army desegregated African-Americans and whites in the </a:t>
            </a:r>
            <a:r>
              <a:rPr lang="en-US" dirty="0" smtClean="0"/>
              <a:t>army</a:t>
            </a:r>
          </a:p>
          <a:p>
            <a:r>
              <a:rPr lang="en-US" dirty="0"/>
              <a:t>This shows that once the major league decided to break the color barrier other parties decided to </a:t>
            </a:r>
            <a:r>
              <a:rPr lang="en-US" dirty="0" smtClean="0"/>
              <a:t>follow the trend</a:t>
            </a:r>
          </a:p>
          <a:p>
            <a:r>
              <a:rPr lang="en-US" dirty="0"/>
              <a:t>Martin Luther King, </a:t>
            </a:r>
            <a:r>
              <a:rPr lang="en-US" dirty="0" smtClean="0"/>
              <a:t>Jr., in </a:t>
            </a:r>
            <a:r>
              <a:rPr lang="en-US" dirty="0"/>
              <a:t>his "I Have A Dream Speech,” Dr. King said it was his dream and vision for America to have a society in which a person is not known for the color of his skin but for his </a:t>
            </a:r>
            <a:r>
              <a:rPr lang="en-US" dirty="0" smtClean="0"/>
              <a:t>character </a:t>
            </a:r>
          </a:p>
          <a:p>
            <a:r>
              <a:rPr lang="en-US" dirty="0" smtClean="0"/>
              <a:t>In baseball </a:t>
            </a:r>
            <a:r>
              <a:rPr lang="en-US" dirty="0"/>
              <a:t>because Robinson broke the color barrier, and athletes are measured simply by talent and ability without consent to color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Helped Nixon</a:t>
            </a:r>
          </a:p>
          <a:p>
            <a:r>
              <a:rPr lang="en-US" dirty="0" smtClean="0"/>
              <a:t>Trying </a:t>
            </a:r>
            <a:r>
              <a:rPr lang="en-US" dirty="0"/>
              <a:t>to have Nixon help the civil rights </a:t>
            </a:r>
            <a:r>
              <a:rPr lang="en-US" dirty="0" smtClean="0"/>
              <a:t>movement</a:t>
            </a:r>
          </a:p>
          <a:p>
            <a:r>
              <a:rPr lang="en-US" dirty="0"/>
              <a:t>Nixon lost the </a:t>
            </a:r>
            <a:r>
              <a:rPr lang="en-US" dirty="0" smtClean="0"/>
              <a:t>election</a:t>
            </a:r>
          </a:p>
          <a:p>
            <a:r>
              <a:rPr lang="en-US" dirty="0" smtClean="0"/>
              <a:t>Later </a:t>
            </a:r>
            <a:r>
              <a:rPr lang="en-US" dirty="0"/>
              <a:t>wrote a letter to the Republican Party that basically asked them to make an allegiance with the African-American </a:t>
            </a:r>
            <a:r>
              <a:rPr lang="en-US" dirty="0" smtClean="0"/>
              <a:t>voters</a:t>
            </a:r>
          </a:p>
          <a:p>
            <a:r>
              <a:rPr lang="en-US" dirty="0" smtClean="0"/>
              <a:t>Helped </a:t>
            </a:r>
            <a:r>
              <a:rPr lang="en-US" dirty="0"/>
              <a:t>Dr. Martin Luther King Jr. by raising money for him, marching with him, and writing about his wonderful efforts in his New York Post column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Politics(continued)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Wrote </a:t>
            </a:r>
            <a:r>
              <a:rPr lang="en-US" dirty="0"/>
              <a:t>to the White House urging them to give more governmental support to Dr. </a:t>
            </a:r>
            <a:r>
              <a:rPr lang="en-US" dirty="0" smtClean="0"/>
              <a:t>King</a:t>
            </a:r>
          </a:p>
          <a:p>
            <a:r>
              <a:rPr lang="en-US" dirty="0" smtClean="0"/>
              <a:t>At </a:t>
            </a:r>
            <a:r>
              <a:rPr lang="en-US" dirty="0"/>
              <a:t>the Birmingham </a:t>
            </a:r>
            <a:r>
              <a:rPr lang="en-US" dirty="0" smtClean="0"/>
              <a:t>protests Robinson </a:t>
            </a:r>
            <a:r>
              <a:rPr lang="en-US" dirty="0"/>
              <a:t>and championship boxer, Floyd Patterson flew to Birmingham, Alabama to join the </a:t>
            </a:r>
            <a:r>
              <a:rPr lang="en-US" dirty="0" smtClean="0"/>
              <a:t>protest</a:t>
            </a:r>
          </a:p>
          <a:p>
            <a:r>
              <a:rPr lang="en-US" dirty="0"/>
              <a:t>The protesters were attacked by police who used dogs and fire hoses, </a:t>
            </a:r>
            <a:r>
              <a:rPr lang="en-US" dirty="0" smtClean="0"/>
              <a:t>even though </a:t>
            </a:r>
            <a:r>
              <a:rPr lang="en-US" dirty="0"/>
              <a:t>they were just peacefully </a:t>
            </a:r>
            <a:r>
              <a:rPr lang="en-US" dirty="0" smtClean="0"/>
              <a:t>sitting</a:t>
            </a:r>
          </a:p>
          <a:p>
            <a:r>
              <a:rPr lang="en-US" dirty="0" smtClean="0"/>
              <a:t>Many </a:t>
            </a:r>
            <a:r>
              <a:rPr lang="en-US" dirty="0"/>
              <a:t>of the protesters were sent to jail.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Significant because:</a:t>
            </a:r>
          </a:p>
          <a:p>
            <a:pPr lvl="1"/>
            <a:r>
              <a:rPr lang="en-US" dirty="0" smtClean="0"/>
              <a:t>Breaking the color barrier</a:t>
            </a:r>
          </a:p>
          <a:p>
            <a:pPr lvl="1"/>
            <a:r>
              <a:rPr lang="en-US" dirty="0" smtClean="0"/>
              <a:t>Helping with the civil rights movement</a:t>
            </a:r>
          </a:p>
          <a:p>
            <a:pPr lvl="1"/>
            <a:r>
              <a:rPr lang="en-US" dirty="0" smtClean="0"/>
              <a:t>Helping politicians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>
                <a:hlinkClick r:id="rId2"/>
              </a:rPr>
              <a:t>http</a:t>
            </a:r>
            <a:r>
              <a:rPr lang="en-US" dirty="0" smtClean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www.youtube.com/watch?v=pnDp45PfOC0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How </a:t>
            </a:r>
            <a:r>
              <a:rPr lang="en-US" dirty="0"/>
              <a:t>was Jackie Robinson significant in the sport of baseball and the history of the </a:t>
            </a:r>
            <a:r>
              <a:rPr lang="en-US" dirty="0" smtClean="0"/>
              <a:t>United States</a:t>
            </a:r>
            <a:r>
              <a:rPr lang="en-US" dirty="0"/>
              <a:t>?</a:t>
            </a:r>
          </a:p>
          <a:p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Childhood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</a:t>
            </a:r>
            <a:r>
              <a:rPr lang="en-US" dirty="0" smtClean="0"/>
              <a:t>orn </a:t>
            </a:r>
            <a:r>
              <a:rPr lang="en-US" dirty="0"/>
              <a:t>on January 31, 1919, in Cairo, </a:t>
            </a:r>
            <a:r>
              <a:rPr lang="en-US" dirty="0" smtClean="0"/>
              <a:t>Georgia</a:t>
            </a:r>
          </a:p>
          <a:p>
            <a:r>
              <a:rPr lang="en-US" dirty="0" smtClean="0"/>
              <a:t>Youngest </a:t>
            </a:r>
            <a:r>
              <a:rPr lang="en-US" dirty="0"/>
              <a:t>of his five </a:t>
            </a:r>
            <a:r>
              <a:rPr lang="en-US" dirty="0" smtClean="0"/>
              <a:t>siblings</a:t>
            </a:r>
          </a:p>
          <a:p>
            <a:r>
              <a:rPr lang="en-US" dirty="0" smtClean="0"/>
              <a:t>Brought </a:t>
            </a:r>
            <a:r>
              <a:rPr lang="en-US" dirty="0"/>
              <a:t>up </a:t>
            </a:r>
            <a:r>
              <a:rPr lang="en-US" dirty="0" smtClean="0"/>
              <a:t>in </a:t>
            </a:r>
            <a:r>
              <a:rPr lang="en-US" dirty="0"/>
              <a:t>poverty by a single </a:t>
            </a:r>
            <a:r>
              <a:rPr lang="en-US" dirty="0" smtClean="0"/>
              <a:t>mother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05802" y="3505200"/>
            <a:ext cx="2409198" cy="2955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Schooling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Enrolled </a:t>
            </a:r>
            <a:r>
              <a:rPr lang="en-US" dirty="0"/>
              <a:t>at John Muir High School and Pasadena Junior </a:t>
            </a:r>
            <a:r>
              <a:rPr lang="en-US" dirty="0" smtClean="0"/>
              <a:t>College</a:t>
            </a:r>
          </a:p>
          <a:p>
            <a:r>
              <a:rPr lang="en-US" dirty="0" smtClean="0"/>
              <a:t>Participated </a:t>
            </a:r>
            <a:r>
              <a:rPr lang="en-US" dirty="0"/>
              <a:t>in four different sports including football, basketball, track, and </a:t>
            </a:r>
            <a:r>
              <a:rPr lang="en-US" dirty="0" smtClean="0"/>
              <a:t>baseball</a:t>
            </a:r>
          </a:p>
          <a:p>
            <a:r>
              <a:rPr lang="en-US" dirty="0" smtClean="0"/>
              <a:t>Earned </a:t>
            </a:r>
            <a:r>
              <a:rPr lang="en-US" dirty="0"/>
              <a:t>the title as the region's Most Valuable Player in the sport of baseball in </a:t>
            </a:r>
            <a:r>
              <a:rPr lang="en-US" dirty="0" smtClean="0"/>
              <a:t>1938</a:t>
            </a:r>
          </a:p>
          <a:p>
            <a:r>
              <a:rPr lang="en-US" dirty="0" smtClean="0"/>
              <a:t>Later attended </a:t>
            </a:r>
            <a:r>
              <a:rPr lang="en-US" dirty="0"/>
              <a:t>University of California </a:t>
            </a:r>
            <a:r>
              <a:rPr lang="en-US" dirty="0" smtClean="0"/>
              <a:t>(UCLA)</a:t>
            </a:r>
          </a:p>
          <a:p>
            <a:r>
              <a:rPr lang="en-US" dirty="0" smtClean="0"/>
              <a:t>Received four varsity letters</a:t>
            </a:r>
          </a:p>
          <a:p>
            <a:r>
              <a:rPr lang="en-US" dirty="0" smtClean="0"/>
              <a:t>Forced to leave school before graduating due to financial reasons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Football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Joined </a:t>
            </a:r>
            <a:r>
              <a:rPr lang="en-US" dirty="0"/>
              <a:t>the Honolulu Bears who are a semi-professional football </a:t>
            </a:r>
            <a:r>
              <a:rPr lang="en-US" dirty="0" smtClean="0"/>
              <a:t>team</a:t>
            </a:r>
          </a:p>
          <a:p>
            <a:r>
              <a:rPr lang="en-US" dirty="0" smtClean="0"/>
              <a:t>Discontinued the following year due to WWII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</a:t>
            </a:r>
            <a:r>
              <a:rPr lang="en-US" dirty="0" smtClean="0"/>
              <a:t>oined </a:t>
            </a:r>
            <a:r>
              <a:rPr lang="en-US" dirty="0"/>
              <a:t>the army during World War II and served as a </a:t>
            </a:r>
            <a:r>
              <a:rPr lang="en-US" dirty="0" smtClean="0"/>
              <a:t>lieutenant</a:t>
            </a:r>
          </a:p>
          <a:p>
            <a:r>
              <a:rPr lang="en-US" dirty="0" smtClean="0"/>
              <a:t>Never saw combat</a:t>
            </a:r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3276600"/>
            <a:ext cx="23812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Baseball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After the war he decided to play professional baseball</a:t>
            </a:r>
          </a:p>
          <a:p>
            <a:r>
              <a:rPr lang="en-US" dirty="0" smtClean="0"/>
              <a:t>Leagues were segregated between whites and blacks</a:t>
            </a:r>
          </a:p>
          <a:p>
            <a:r>
              <a:rPr lang="en-US" dirty="0" smtClean="0"/>
              <a:t>Started </a:t>
            </a:r>
            <a:r>
              <a:rPr lang="en-US" dirty="0"/>
              <a:t>off in the </a:t>
            </a:r>
            <a:r>
              <a:rPr lang="en-US" dirty="0" smtClean="0"/>
              <a:t>Negro-League</a:t>
            </a:r>
          </a:p>
          <a:p>
            <a:r>
              <a:rPr lang="en-US" dirty="0" smtClean="0"/>
              <a:t>Soon he </a:t>
            </a:r>
            <a:r>
              <a:rPr lang="en-US" dirty="0"/>
              <a:t>recruited by Branch Rickey (the vice president of the Brooklyn Dodgers) to join major league </a:t>
            </a:r>
            <a:r>
              <a:rPr lang="en-US" dirty="0" smtClean="0"/>
              <a:t>baseball</a:t>
            </a:r>
          </a:p>
          <a:p>
            <a:r>
              <a:rPr lang="en-US" dirty="0" smtClean="0"/>
              <a:t>Joined </a:t>
            </a:r>
            <a:r>
              <a:rPr lang="en-US" dirty="0"/>
              <a:t>the Montreal Royals, a farm team for the Dodgers, and played his first game on March 17, 1946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MLB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His first major league game was on April 15, 1947 after a batting average of .349 and a .985 fielding percentage with the </a:t>
            </a:r>
            <a:r>
              <a:rPr lang="en-US" dirty="0" smtClean="0"/>
              <a:t>Royals</a:t>
            </a:r>
          </a:p>
          <a:p>
            <a:r>
              <a:rPr lang="en-US" dirty="0" smtClean="0"/>
              <a:t>Stole home plate 19 times in his career</a:t>
            </a:r>
          </a:p>
          <a:p>
            <a:r>
              <a:rPr lang="en-US" dirty="0"/>
              <a:t>While in the major league, he became a vocal champion for African-American athletes, civil rights, and other social and political causes</a:t>
            </a:r>
            <a:endParaRPr lang="en-US" dirty="0" smtClean="0"/>
          </a:p>
          <a:p>
            <a:r>
              <a:rPr lang="en-US" dirty="0"/>
              <a:t>1955 he finally won the World Series </a:t>
            </a:r>
            <a:endParaRPr lang="en-US" dirty="0" smtClean="0"/>
          </a:p>
          <a:p>
            <a:r>
              <a:rPr lang="en-US" dirty="0" smtClean="0"/>
              <a:t>1956 </a:t>
            </a:r>
            <a:r>
              <a:rPr lang="en-US" dirty="0"/>
              <a:t>he was traded to the New York </a:t>
            </a:r>
            <a:r>
              <a:rPr lang="en-US" dirty="0" smtClean="0"/>
              <a:t>Giants</a:t>
            </a:r>
          </a:p>
          <a:p>
            <a:r>
              <a:rPr lang="en-US" dirty="0"/>
              <a:t>R</a:t>
            </a:r>
            <a:r>
              <a:rPr lang="en-US" dirty="0" smtClean="0"/>
              <a:t>etired </a:t>
            </a:r>
            <a:r>
              <a:rPr lang="en-US" dirty="0"/>
              <a:t>in 1957 with an overall career batting average of .</a:t>
            </a:r>
            <a:r>
              <a:rPr lang="en-US" dirty="0" smtClean="0"/>
              <a:t>311</a:t>
            </a:r>
          </a:p>
          <a:p>
            <a:r>
              <a:rPr lang="en-US" dirty="0"/>
              <a:t>1962 he was the first African-American to have ever been inducted in the Baseball Hall of Fame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Baseball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Joined </a:t>
            </a:r>
            <a:r>
              <a:rPr lang="en-US" dirty="0"/>
              <a:t>the field of business and became a civil rights </a:t>
            </a:r>
            <a:r>
              <a:rPr lang="en-US" dirty="0" smtClean="0"/>
              <a:t>activist</a:t>
            </a:r>
          </a:p>
          <a:p>
            <a:r>
              <a:rPr lang="en-US" dirty="0" smtClean="0"/>
              <a:t>Established </a:t>
            </a:r>
            <a:r>
              <a:rPr lang="en-US" dirty="0"/>
              <a:t>Freedom National Bank and served on the board of the NAACP until </a:t>
            </a:r>
            <a:r>
              <a:rPr lang="en-US" dirty="0" smtClean="0"/>
              <a:t>1967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76550" y="3810000"/>
            <a:ext cx="3295650" cy="2590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79</TotalTime>
  <Words>837</Words>
  <Application>Microsoft Office PowerPoint</Application>
  <PresentationFormat>On-screen Show (4:3)</PresentationFormat>
  <Paragraphs>75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Trek</vt:lpstr>
      <vt:lpstr>Jackie Robinson</vt:lpstr>
      <vt:lpstr>Question</vt:lpstr>
      <vt:lpstr>Childhood</vt:lpstr>
      <vt:lpstr>Schooling</vt:lpstr>
      <vt:lpstr>Football</vt:lpstr>
      <vt:lpstr>Army</vt:lpstr>
      <vt:lpstr>Baseball</vt:lpstr>
      <vt:lpstr>MLB</vt:lpstr>
      <vt:lpstr>After Baseball</vt:lpstr>
      <vt:lpstr>Death</vt:lpstr>
      <vt:lpstr>Breaking the Color Barrier</vt:lpstr>
      <vt:lpstr>Breaking the Color Barrier(continued)</vt:lpstr>
      <vt:lpstr>Civil Rights</vt:lpstr>
      <vt:lpstr>Politics</vt:lpstr>
      <vt:lpstr>Politics(continued)</vt:lpstr>
      <vt:lpstr>Conclude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Jackie Robinson</dc:title>
  <dc:creator>Sanjay H. Patel</dc:creator>
  <cp:lastModifiedBy>Sanjay H. Patel</cp:lastModifiedBy>
  <cp:revision>8</cp:revision>
  <dcterms:created xsi:type="dcterms:W3CDTF">2010-06-09T21:52:06Z</dcterms:created>
  <dcterms:modified xsi:type="dcterms:W3CDTF">2010-06-09T23:11:18Z</dcterms:modified>
</cp:coreProperties>
</file>